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75" r:id="rId2"/>
    <p:sldId id="257" r:id="rId3"/>
    <p:sldId id="258" r:id="rId4"/>
    <p:sldId id="259" r:id="rId5"/>
    <p:sldId id="285" r:id="rId6"/>
    <p:sldId id="282" r:id="rId7"/>
    <p:sldId id="284" r:id="rId8"/>
    <p:sldId id="269" r:id="rId9"/>
    <p:sldId id="276" r:id="rId10"/>
    <p:sldId id="260" r:id="rId11"/>
    <p:sldId id="261" r:id="rId12"/>
    <p:sldId id="272" r:id="rId13"/>
    <p:sldId id="270" r:id="rId14"/>
    <p:sldId id="271" r:id="rId15"/>
    <p:sldId id="262" r:id="rId16"/>
    <p:sldId id="28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1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93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6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6383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8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1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24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71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4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0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0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37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3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2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4D44189-EE03-4456-A3F6-8E59459F496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64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4619" y="310196"/>
            <a:ext cx="613821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Native Americans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 North America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Part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5522"/>
          <a:stretch/>
        </p:blipFill>
        <p:spPr>
          <a:xfrm>
            <a:off x="3488122" y="2895519"/>
            <a:ext cx="5491756" cy="381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99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2112" y="262182"/>
            <a:ext cx="9767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Tribes living in the same type of environment had many similarities.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409" y="1696624"/>
            <a:ext cx="4699702" cy="498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45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4278" y="265295"/>
            <a:ext cx="99946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Some of these similarities included the food they ate, what their homes were made from, and the types of clothing they wore.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928" y="2933255"/>
            <a:ext cx="4997303" cy="37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8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3758" y="241670"/>
            <a:ext cx="9824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Native Americans used plants from the forest for medicine.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58580"/>
            <a:ext cx="7620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857" y="1719764"/>
            <a:ext cx="43239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clothing they wore came from the skins of the animals they hunted.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53" y="1648880"/>
            <a:ext cx="3621324" cy="5075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064" y="297710"/>
            <a:ext cx="3352578" cy="490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6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4651" y="377671"/>
            <a:ext cx="10242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Native Americans used all parts of the animals they killed for many different purposes.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074" y="2470261"/>
            <a:ext cx="5640380" cy="41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0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339" y="308864"/>
            <a:ext cx="10533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Bookman Old Style" panose="02050604050505020204" pitchFamily="18" charset="0"/>
              </a:rPr>
              <a:t>These tribes also had </a:t>
            </a:r>
            <a:r>
              <a:rPr lang="en-US" sz="4000" dirty="0">
                <a:latin typeface="Bookman Old Style" panose="02050604050505020204" pitchFamily="18" charset="0"/>
              </a:rPr>
              <a:t>some differences like the languages they spoke, their religion and customs, and how their tribes were organized.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21" y="3125504"/>
            <a:ext cx="9268489" cy="33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50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85967" y="1325880"/>
            <a:ext cx="4158334" cy="3066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Native American Cultural Areas</a:t>
            </a:r>
          </a:p>
        </p:txBody>
      </p:sp>
      <p:sp>
        <p:nvSpPr>
          <p:cNvPr id="47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D8B22DE2-C518-4F77-BE90-E1B6B1909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68960" y="-68960"/>
            <a:ext cx="6858001" cy="6995918"/>
          </a:xfrm>
          <a:custGeom>
            <a:avLst/>
            <a:gdLst>
              <a:gd name="connsiteX0" fmla="*/ 6858001 w 6858001"/>
              <a:gd name="connsiteY0" fmla="*/ 1344715 h 6995918"/>
              <a:gd name="connsiteX1" fmla="*/ 6858001 w 6858001"/>
              <a:gd name="connsiteY1" fmla="*/ 1177 h 6995918"/>
              <a:gd name="connsiteX2" fmla="*/ 6702324 w 6858001"/>
              <a:gd name="connsiteY2" fmla="*/ 26222 h 6995918"/>
              <a:gd name="connsiteX3" fmla="*/ 6547333 w 6858001"/>
              <a:gd name="connsiteY3" fmla="*/ 50091 h 6995918"/>
              <a:gd name="connsiteX4" fmla="*/ 6391657 w 6858001"/>
              <a:gd name="connsiteY4" fmla="*/ 73455 h 6995918"/>
              <a:gd name="connsiteX5" fmla="*/ 6235294 w 6858001"/>
              <a:gd name="connsiteY5" fmla="*/ 93458 h 6995918"/>
              <a:gd name="connsiteX6" fmla="*/ 6079618 w 6858001"/>
              <a:gd name="connsiteY6" fmla="*/ 113629 h 6995918"/>
              <a:gd name="connsiteX7" fmla="*/ 5923255 w 6858001"/>
              <a:gd name="connsiteY7" fmla="*/ 132455 h 6995918"/>
              <a:gd name="connsiteX8" fmla="*/ 5768950 w 6858001"/>
              <a:gd name="connsiteY8" fmla="*/ 148591 h 6995918"/>
              <a:gd name="connsiteX9" fmla="*/ 5612588 w 6858001"/>
              <a:gd name="connsiteY9" fmla="*/ 163887 h 6995918"/>
              <a:gd name="connsiteX10" fmla="*/ 5456911 w 6858001"/>
              <a:gd name="connsiteY10" fmla="*/ 177839 h 6995918"/>
              <a:gd name="connsiteX11" fmla="*/ 5303978 w 6858001"/>
              <a:gd name="connsiteY11" fmla="*/ 189941 h 6995918"/>
              <a:gd name="connsiteX12" fmla="*/ 5148987 w 6858001"/>
              <a:gd name="connsiteY12" fmla="*/ 202044 h 6995918"/>
              <a:gd name="connsiteX13" fmla="*/ 4996054 w 6858001"/>
              <a:gd name="connsiteY13" fmla="*/ 212129 h 6995918"/>
              <a:gd name="connsiteX14" fmla="*/ 4843120 w 6858001"/>
              <a:gd name="connsiteY14" fmla="*/ 220029 h 6995918"/>
              <a:gd name="connsiteX15" fmla="*/ 4690873 w 6858001"/>
              <a:gd name="connsiteY15" fmla="*/ 228266 h 6995918"/>
              <a:gd name="connsiteX16" fmla="*/ 4539997 w 6858001"/>
              <a:gd name="connsiteY16" fmla="*/ 235157 h 6995918"/>
              <a:gd name="connsiteX17" fmla="*/ 4390492 w 6858001"/>
              <a:gd name="connsiteY17" fmla="*/ 240032 h 6995918"/>
              <a:gd name="connsiteX18" fmla="*/ 4240988 w 6858001"/>
              <a:gd name="connsiteY18" fmla="*/ 244234 h 6995918"/>
              <a:gd name="connsiteX19" fmla="*/ 4092855 w 6858001"/>
              <a:gd name="connsiteY19" fmla="*/ 248268 h 6995918"/>
              <a:gd name="connsiteX20" fmla="*/ 3946780 w 6858001"/>
              <a:gd name="connsiteY20" fmla="*/ 250117 h 6995918"/>
              <a:gd name="connsiteX21" fmla="*/ 3800704 w 6858001"/>
              <a:gd name="connsiteY21" fmla="*/ 252134 h 6995918"/>
              <a:gd name="connsiteX22" fmla="*/ 3656686 w 6858001"/>
              <a:gd name="connsiteY22" fmla="*/ 253143 h 6995918"/>
              <a:gd name="connsiteX23" fmla="*/ 3514040 w 6858001"/>
              <a:gd name="connsiteY23" fmla="*/ 252134 h 6995918"/>
              <a:gd name="connsiteX24" fmla="*/ 3372765 w 6858001"/>
              <a:gd name="connsiteY24" fmla="*/ 252134 h 6995918"/>
              <a:gd name="connsiteX25" fmla="*/ 3232862 w 6858001"/>
              <a:gd name="connsiteY25" fmla="*/ 250117 h 6995918"/>
              <a:gd name="connsiteX26" fmla="*/ 3095702 w 6858001"/>
              <a:gd name="connsiteY26" fmla="*/ 247092 h 6995918"/>
              <a:gd name="connsiteX27" fmla="*/ 2959914 w 6858001"/>
              <a:gd name="connsiteY27" fmla="*/ 244234 h 6995918"/>
              <a:gd name="connsiteX28" fmla="*/ 2826868 w 6858001"/>
              <a:gd name="connsiteY28" fmla="*/ 241040 h 6995918"/>
              <a:gd name="connsiteX29" fmla="*/ 2694509 w 6858001"/>
              <a:gd name="connsiteY29" fmla="*/ 236166 h 6995918"/>
              <a:gd name="connsiteX30" fmla="*/ 2564208 w 6858001"/>
              <a:gd name="connsiteY30" fmla="*/ 230955 h 6995918"/>
              <a:gd name="connsiteX31" fmla="*/ 2436649 w 6858001"/>
              <a:gd name="connsiteY31" fmla="*/ 226249 h 6995918"/>
              <a:gd name="connsiteX32" fmla="*/ 2187703 w 6858001"/>
              <a:gd name="connsiteY32" fmla="*/ 212969 h 6995918"/>
              <a:gd name="connsiteX33" fmla="*/ 1949045 w 6858001"/>
              <a:gd name="connsiteY33" fmla="*/ 198850 h 6995918"/>
              <a:gd name="connsiteX34" fmla="*/ 1719988 w 6858001"/>
              <a:gd name="connsiteY34" fmla="*/ 184058 h 6995918"/>
              <a:gd name="connsiteX35" fmla="*/ 1503275 w 6858001"/>
              <a:gd name="connsiteY35" fmla="*/ 167753 h 6995918"/>
              <a:gd name="connsiteX36" fmla="*/ 1296163 w 6858001"/>
              <a:gd name="connsiteY36" fmla="*/ 150776 h 6995918"/>
              <a:gd name="connsiteX37" fmla="*/ 1104139 w 6858001"/>
              <a:gd name="connsiteY37" fmla="*/ 132455 h 6995918"/>
              <a:gd name="connsiteX38" fmla="*/ 923774 w 6858001"/>
              <a:gd name="connsiteY38" fmla="*/ 114469 h 6995918"/>
              <a:gd name="connsiteX39" fmla="*/ 757810 w 6858001"/>
              <a:gd name="connsiteY39" fmla="*/ 96484 h 6995918"/>
              <a:gd name="connsiteX40" fmla="*/ 605563 w 6858001"/>
              <a:gd name="connsiteY40" fmla="*/ 79507 h 6995918"/>
              <a:gd name="connsiteX41" fmla="*/ 470460 w 6858001"/>
              <a:gd name="connsiteY41" fmla="*/ 63370 h 6995918"/>
              <a:gd name="connsiteX42" fmla="*/ 348388 w 6858001"/>
              <a:gd name="connsiteY42" fmla="*/ 48074 h 6995918"/>
              <a:gd name="connsiteX43" fmla="*/ 245518 w 6858001"/>
              <a:gd name="connsiteY43" fmla="*/ 35299 h 6995918"/>
              <a:gd name="connsiteX44" fmla="*/ 159107 w 6858001"/>
              <a:gd name="connsiteY44" fmla="*/ 23197 h 6995918"/>
              <a:gd name="connsiteX45" fmla="*/ 40463 w 6858001"/>
              <a:gd name="connsiteY45" fmla="*/ 5883 h 6995918"/>
              <a:gd name="connsiteX46" fmla="*/ 1 w 6858001"/>
              <a:gd name="connsiteY46" fmla="*/ 0 h 6995918"/>
              <a:gd name="connsiteX47" fmla="*/ 1 w 6858001"/>
              <a:gd name="connsiteY47" fmla="*/ 905354 h 6995918"/>
              <a:gd name="connsiteX48" fmla="*/ 0 w 6858001"/>
              <a:gd name="connsiteY48" fmla="*/ 905354 h 6995918"/>
              <a:gd name="connsiteX49" fmla="*/ 0 w 6858001"/>
              <a:gd name="connsiteY49" fmla="*/ 6995918 h 6995918"/>
              <a:gd name="connsiteX50" fmla="*/ 6858000 w 6858001"/>
              <a:gd name="connsiteY50" fmla="*/ 6995918 h 6995918"/>
              <a:gd name="connsiteX51" fmla="*/ 6858000 w 6858001"/>
              <a:gd name="connsiteY51" fmla="*/ 1344715 h 69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95918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354"/>
                </a:lnTo>
                <a:lnTo>
                  <a:pt x="0" y="905354"/>
                </a:lnTo>
                <a:lnTo>
                  <a:pt x="0" y="6995918"/>
                </a:lnTo>
                <a:lnTo>
                  <a:pt x="6858000" y="6995918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74B16-4F2A-25C8-563E-877665EE99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15" r="-1" b="-1"/>
          <a:stretch/>
        </p:blipFill>
        <p:spPr>
          <a:xfrm>
            <a:off x="163146" y="154629"/>
            <a:ext cx="6371916" cy="65487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7304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7553" y="310860"/>
            <a:ext cx="102214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Reflect</a:t>
            </a:r>
            <a:endParaRPr lang="en-US" sz="5400" b="0" i="1" u="sng" cap="none" spc="0" dirty="0">
              <a:ln w="0"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436" y="1616983"/>
            <a:ext cx="100796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What made it possible for Paleo-Indians to settle down and not have to move around as much as during an earlier time?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8819" y="5940056"/>
            <a:ext cx="10320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Share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30881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0205" y="340242"/>
            <a:ext cx="97961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Paleo-Indians’ descendants became known as American Indians or Native Americans.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207" y="2397512"/>
            <a:ext cx="10388125" cy="38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386" y="191387"/>
            <a:ext cx="111030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No one knows exactly how many Native Americans there were before European contact but estimates range anywhere from 900,000 to 18 million people living north of the Rio Grande River.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F13A4-437F-C2AA-33B3-681ABAD98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75" y="3383788"/>
            <a:ext cx="7684250" cy="32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34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6912" y="191387"/>
            <a:ext cx="9909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Native Americans lived in groups called tribes.  There were many tribes in North America.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1" y="2189643"/>
            <a:ext cx="6166552" cy="45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303" y="286127"/>
            <a:ext cx="11467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We know about these Native American tribes from stories that have been passed down and artifacts that have been found.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79" y="2431228"/>
            <a:ext cx="4121866" cy="4297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850" y="2431228"/>
            <a:ext cx="5309876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97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391" y="474921"/>
            <a:ext cx="11206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Many of those tribes were divided into small villages called clans.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55" y="2086971"/>
            <a:ext cx="6684336" cy="44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67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0007" y="317343"/>
            <a:ext cx="10157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Native Americans got everything they needed to survive from nature.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351" y="1819202"/>
            <a:ext cx="6492948" cy="50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8200" y="193203"/>
            <a:ext cx="9909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type of environment these people lived in greatly affected how they lived their lives.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DC954-1EBB-AFA6-0565-92C3E017E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132195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79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240</TotalTime>
  <Words>261</Words>
  <Application>Microsoft Office PowerPoint</Application>
  <PresentationFormat>Widescreen</PresentationFormat>
  <Paragraphs>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Bookman Old Style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Bloomsburg Area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35</cp:revision>
  <dcterms:created xsi:type="dcterms:W3CDTF">2019-03-12T23:51:49Z</dcterms:created>
  <dcterms:modified xsi:type="dcterms:W3CDTF">2023-09-08T17:26:29Z</dcterms:modified>
</cp:coreProperties>
</file>